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9df9e6761684a2c" /><Relationship Type="http://schemas.openxmlformats.org/officeDocument/2006/relationships/extended-properties" Target="/docProps/app.xml" Id="R20ddd7eefa2548cd" /><Relationship Type="http://schemas.openxmlformats.org/officeDocument/2006/relationships/officeDocument" Target="/ppt/presentation.xml" Id="Rb06b50d1f7204e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2340569e004921"/>
  </p:sldMasterIdLst>
  <p:notesMasterIdLst>
    <p:notesMasterId xmlns:r="http://schemas.openxmlformats.org/officeDocument/2006/relationships" r:id="R761e5e72e36d40d3"/>
  </p:notesMasterIdLst>
  <p:sldIdLst>
    <p:sldId xmlns:r="http://schemas.openxmlformats.org/officeDocument/2006/relationships" id="256" r:id="R4e566fbc4c304926"/>
    <p:sldId xmlns:r="http://schemas.openxmlformats.org/officeDocument/2006/relationships" id="257" r:id="R8bea630377e04c7a"/>
    <p:sldId xmlns:r="http://schemas.openxmlformats.org/officeDocument/2006/relationships" id="258" r:id="R215dd8bf60874a4e"/>
    <p:sldId xmlns:r="http://schemas.openxmlformats.org/officeDocument/2006/relationships" id="259" r:id="R8e5131fbc133427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df539901924471a" /><Relationship Type="http://schemas.openxmlformats.org/officeDocument/2006/relationships/slideMaster" Target="/ppt/slideMasters/slideMaster1.xml" Id="R292340569e004921" /><Relationship Type="http://schemas.openxmlformats.org/officeDocument/2006/relationships/notesMaster" Target="/ppt/notesMasters/notesMaster1.xml" Id="R761e5e72e36d40d3" /><Relationship Type="http://schemas.openxmlformats.org/officeDocument/2006/relationships/presProps" Target="/ppt/presProps.xml" Id="R5f6125f63d3b4d42" /><Relationship Type="http://schemas.openxmlformats.org/officeDocument/2006/relationships/tableStyles" Target="/ppt/tableStyles.xml" Id="R1587992afc9448d6" /><Relationship Type="http://schemas.openxmlformats.org/officeDocument/2006/relationships/slide" Target="/ppt/slides/slide1.xml" Id="R4e566fbc4c304926" /><Relationship Type="http://schemas.openxmlformats.org/officeDocument/2006/relationships/slide" Target="/ppt/slides/slide2.xml" Id="R8bea630377e04c7a" /><Relationship Type="http://schemas.openxmlformats.org/officeDocument/2006/relationships/slide" Target="/ppt/slides/slide3.xml" Id="R215dd8bf60874a4e" /><Relationship Type="http://schemas.openxmlformats.org/officeDocument/2006/relationships/slide" Target="/ppt/slides/slide4.xml" Id="R8e5131fbc133427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935e5b282194d2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20052ede78f4711" /><Relationship Type="http://schemas.openxmlformats.org/officeDocument/2006/relationships/notesMaster" Target="/ppt/notesMasters/notesMaster1.xml" Id="R4ca8260aece544f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a07eed183294059" /><Relationship Type="http://schemas.openxmlformats.org/officeDocument/2006/relationships/notesMaster" Target="/ppt/notesMasters/notesMaster1.xml" Id="R17c2e95bf5cf437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976f31d7bcd48e6" /><Relationship Type="http://schemas.openxmlformats.org/officeDocument/2006/relationships/notesMaster" Target="/ppt/notesMasters/notesMaster1.xml" Id="Rfaa4962e3e79472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689def60cf64cf3" /><Relationship Type="http://schemas.openxmlformats.org/officeDocument/2006/relationships/notesMaster" Target="/ppt/notesMasters/notesMaster1.xml" Id="Ra79f0e36f9e54c5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4e612118814ff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0865b30020e4ef9" /><Relationship Type="http://schemas.openxmlformats.org/officeDocument/2006/relationships/slideLayout" Target="/ppt/slideLayouts/slideLayout1.xml" Id="R7528405455e3475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28405455e3475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7e50cdc2044e6" /><Relationship Type="http://schemas.openxmlformats.org/officeDocument/2006/relationships/notesSlide" Target="/ppt/notesSlides/notesSlide1.xml" Id="R45663cded9c34d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b2d1a4aac4fcb" /><Relationship Type="http://schemas.openxmlformats.org/officeDocument/2006/relationships/notesSlide" Target="/ppt/notesSlides/notesSlide2.xml" Id="R5e8cd957c03749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f5e698f8e466f" /><Relationship Type="http://schemas.openxmlformats.org/officeDocument/2006/relationships/notesSlide" Target="/ppt/notesSlides/notesSlide3.xml" Id="R31b2b14743ec4e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367b528de4b33" /><Relationship Type="http://schemas.openxmlformats.org/officeDocument/2006/relationships/notesSlide" Target="/ppt/notesSlides/notesSlide4.xml" Id="Rff3d38481cf44e6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Text 1-body">
            <a:extLst xmlns:a="http://schemas.openxmlformats.org/drawingml/2006/main">
              <a:ext uri="{FF2B5EF4-FFF2-40B4-BE49-F238E27FC236}">
                <a16:creationId xmlns:a16="http://schemas.microsoft.com/office/drawing/2014/main" id="{8E97625C-3384-4ABF-8B24-6539ABA8C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76750"/>
            <a:ext cx="723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A5A5A5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A5A5A5"/>
                </a:solidFill>
                <a:latin typeface="Arial"/>
                <a:ea typeface="Arial"/>
                <a:cs typeface="Arial"/>
              </a:rPr>
              <a:t>Free workshops that build practical skills and community confidence.</a:t>
            </a:r>
          </a:p>
        </p:txBody>
      </p:sp>
      <p:sp>
        <p:nvSpPr>
          <p:cNvPr id="2" name="Text 1">
            <a:extLst xmlns:a="http://schemas.openxmlformats.org/drawingml/2006/main">
              <a:ext uri="{FF2B5EF4-FFF2-40B4-BE49-F238E27FC236}">
                <a16:creationId xmlns:a16="http://schemas.microsoft.com/office/drawing/2014/main" id="{FC068BDB-F777-4457-9A3E-6143F1F1B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24000"/>
            <a:ext cx="838200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950" b="0">
                <a:solidFill>
                  <a:srgbClr val="7B7B7B"/>
                </a:solidFill>
                <a:latin typeface="Arial"/>
                <a:ea typeface="Arial"/>
                <a:cs typeface="Arial"/>
              </a:defRPr>
            </a:pPr>
            <a:r>
              <a:rPr sz="4950" b="0">
                <a:solidFill>
                  <a:srgbClr val="7B7B7B"/>
                </a:solidFill>
                <a:latin typeface="Arial"/>
                <a:ea typeface="Arial"/>
                <a:cs typeface="Arial"/>
              </a:rPr>
              <a:t>LEARNING BELONGS</a:t>
            </a:r>
          </a:p>
          <a:p xmlns:a="http://schemas.openxmlformats.org/drawingml/2006/main">
            <a:pPr algn="l">
              <a:defRPr sz="4950" b="0">
                <a:solidFill>
                  <a:srgbClr val="7B7B7B"/>
                </a:solidFill>
                <a:latin typeface="Arial"/>
                <a:ea typeface="Arial"/>
                <a:cs typeface="Arial"/>
              </a:defRPr>
            </a:pPr>
            <a:r>
              <a:rPr sz="4950" b="0">
                <a:solidFill>
                  <a:srgbClr val="7B7B7B"/>
                </a:solidFill>
                <a:latin typeface="Arial"/>
                <a:ea typeface="Arial"/>
                <a:cs typeface="Arial"/>
              </a:rPr>
              <a:t>TO EVERYONE</a:t>
            </a:r>
          </a:p>
        </p:txBody>
      </p:sp>
      <p:sp>
        <p:nvSpPr>
          <p:cNvPr id="3" name="Text 1-footer">
            <a:extLst xmlns:a="http://schemas.openxmlformats.org/drawingml/2006/main">
              <a:ext uri="{FF2B5EF4-FFF2-40B4-BE49-F238E27FC236}">
                <a16:creationId xmlns:a16="http://schemas.microsoft.com/office/drawing/2014/main" id="{3C937E30-E30F-4077-A1E6-DF67DD052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A9A9A9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A9A9A9"/>
                </a:solidFill>
                <a:latin typeface="Arial"/>
                <a:ea typeface="Arial"/>
                <a:cs typeface="Arial"/>
              </a:rPr>
              <a:t>OPEN PATH LEARNING</a:t>
            </a:r>
          </a:p>
        </p:txBody>
      </p:sp>
      <p:sp>
        <p:nvSpPr>
          <p:cNvPr id="4" name="Text 1-number">
            <a:extLst xmlns:a="http://schemas.openxmlformats.org/drawingml/2006/main">
              <a:ext uri="{FF2B5EF4-FFF2-40B4-BE49-F238E27FC236}">
                <a16:creationId xmlns:a16="http://schemas.microsoft.com/office/drawing/2014/main" id="{B1CD4537-5AC3-43F2-8AEE-2AC115943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A9A9A9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A9A9A9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59558661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Text 2-body-0">
            <a:extLst xmlns:a="http://schemas.openxmlformats.org/drawingml/2006/main">
              <a:ext uri="{FF2B5EF4-FFF2-40B4-BE49-F238E27FC236}">
                <a16:creationId xmlns:a16="http://schemas.microsoft.com/office/drawing/2014/main" id="{C4023110-3453-43FE-84B1-3D6858D7D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28575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A5A5A5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A5A5A5"/>
                </a:solidFill>
                <a:latin typeface="Arial"/>
                <a:ea typeface="Arial"/>
                <a:cs typeface="Arial"/>
              </a:rPr>
              <a:t>Tuesday 6:00</a:t>
            </a:r>
          </a:p>
          <a:p xmlns:a="http://schemas.openxmlformats.org/drawingml/2006/main">
            <a:pPr algn="l">
              <a:defRPr sz="975" b="0">
                <a:solidFill>
                  <a:srgbClr val="A5A5A5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A5A5A5"/>
                </a:solidFill>
                <a:latin typeface="Arial"/>
                <a:ea typeface="Arial"/>
                <a:cs typeface="Arial"/>
              </a:rPr>
              <a:t>Build a monthly plan.</a:t>
            </a:r>
          </a:p>
        </p:txBody>
      </p:sp>
      <p:sp>
        <p:nvSpPr>
          <p:cNvPr id="2" name="Text 2-heading-0">
            <a:extLst xmlns:a="http://schemas.openxmlformats.org/drawingml/2006/main">
              <a:ext uri="{FF2B5EF4-FFF2-40B4-BE49-F238E27FC236}">
                <a16:creationId xmlns:a16="http://schemas.microsoft.com/office/drawing/2014/main" id="{A80FEF9D-485D-444A-AA08-A39C12A64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24100"/>
            <a:ext cx="2857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777777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777777"/>
                </a:solidFill>
                <a:latin typeface="Arial"/>
                <a:ea typeface="Arial"/>
                <a:cs typeface="Arial"/>
              </a:rPr>
              <a:t>EVERYDAY BUDGETING</a:t>
            </a:r>
          </a:p>
        </p:txBody>
      </p:sp>
      <p:sp>
        <p:nvSpPr>
          <p:cNvPr id="3" name="Availability color 0">
            <a:extLst xmlns:a="http://schemas.openxmlformats.org/drawingml/2006/main">
              <a:ext uri="{FF2B5EF4-FFF2-40B4-BE49-F238E27FC236}">
                <a16:creationId xmlns:a16="http://schemas.microsoft.com/office/drawing/2014/main" id="{113A73B8-3085-409E-A6A0-32D896FF4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62500"/>
            <a:ext cx="1143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7D7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 2-body-1">
            <a:extLst xmlns:a="http://schemas.openxmlformats.org/drawingml/2006/main">
              <a:ext uri="{FF2B5EF4-FFF2-40B4-BE49-F238E27FC236}">
                <a16:creationId xmlns:a16="http://schemas.microsoft.com/office/drawing/2014/main" id="{01DF0D14-36F8-46DD-9846-BAF3D4A83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3143250"/>
            <a:ext cx="28575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A5A5A5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A5A5A5"/>
                </a:solidFill>
                <a:latin typeface="Arial"/>
                <a:ea typeface="Arial"/>
                <a:cs typeface="Arial"/>
              </a:rPr>
              <a:t>Thursday 5:30</a:t>
            </a:r>
          </a:p>
          <a:p xmlns:a="http://schemas.openxmlformats.org/drawingml/2006/main">
            <a:pPr algn="l">
              <a:defRPr sz="975" b="0">
                <a:solidFill>
                  <a:srgbClr val="A5A5A5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A5A5A5"/>
                </a:solidFill>
                <a:latin typeface="Arial"/>
                <a:ea typeface="Arial"/>
                <a:cs typeface="Arial"/>
              </a:rPr>
              <a:t>Practice online tasks.</a:t>
            </a:r>
          </a:p>
        </p:txBody>
      </p:sp>
      <p:sp>
        <p:nvSpPr>
          <p:cNvPr id="5" name="Text 2-heading-1">
            <a:extLst xmlns:a="http://schemas.openxmlformats.org/drawingml/2006/main">
              <a:ext uri="{FF2B5EF4-FFF2-40B4-BE49-F238E27FC236}">
                <a16:creationId xmlns:a16="http://schemas.microsoft.com/office/drawing/2014/main" id="{CA25B3C5-90FE-4EDB-8782-87350FD28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324100"/>
            <a:ext cx="2857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777777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777777"/>
                </a:solidFill>
                <a:latin typeface="Arial"/>
                <a:ea typeface="Arial"/>
                <a:cs typeface="Arial"/>
              </a:rPr>
              <a:t>DIGITAL ESSENTIALS</a:t>
            </a:r>
          </a:p>
        </p:txBody>
      </p:sp>
      <p:sp>
        <p:nvSpPr>
          <p:cNvPr id="6" name="Availability color 1">
            <a:extLst xmlns:a="http://schemas.openxmlformats.org/drawingml/2006/main">
              <a:ext uri="{FF2B5EF4-FFF2-40B4-BE49-F238E27FC236}">
                <a16:creationId xmlns:a16="http://schemas.microsoft.com/office/drawing/2014/main" id="{0E252A2F-2EDF-4ED8-8CAB-539128F0F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4762500"/>
            <a:ext cx="1143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C4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ext 2-body-2">
            <a:extLst xmlns:a="http://schemas.openxmlformats.org/drawingml/2006/main">
              <a:ext uri="{FF2B5EF4-FFF2-40B4-BE49-F238E27FC236}">
                <a16:creationId xmlns:a16="http://schemas.microsoft.com/office/drawing/2014/main" id="{A64C139A-EDF3-4A07-823C-CCC2FE8D2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143250"/>
            <a:ext cx="28575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A5A5A5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A5A5A5"/>
                </a:solidFill>
                <a:latin typeface="Arial"/>
                <a:ea typeface="Arial"/>
                <a:cs typeface="Arial"/>
              </a:rPr>
              <a:t>Saturday 10:00</a:t>
            </a:r>
          </a:p>
          <a:p xmlns:a="http://schemas.openxmlformats.org/drawingml/2006/main">
            <a:pPr algn="l">
              <a:defRPr sz="975" b="0">
                <a:solidFill>
                  <a:srgbClr val="A5A5A5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A5A5A5"/>
                </a:solidFill>
                <a:latin typeface="Arial"/>
                <a:ea typeface="Arial"/>
                <a:cs typeface="Arial"/>
              </a:rPr>
              <a:t>Grow food in a small space.</a:t>
            </a:r>
          </a:p>
        </p:txBody>
      </p:sp>
      <p:sp>
        <p:nvSpPr>
          <p:cNvPr id="8" name="Text 2-heading-2">
            <a:extLst xmlns:a="http://schemas.openxmlformats.org/drawingml/2006/main">
              <a:ext uri="{FF2B5EF4-FFF2-40B4-BE49-F238E27FC236}">
                <a16:creationId xmlns:a16="http://schemas.microsoft.com/office/drawing/2014/main" id="{11574DD1-CEDD-4D0E-96C2-0161576FC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324100"/>
            <a:ext cx="2857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777777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777777"/>
                </a:solidFill>
                <a:latin typeface="Arial"/>
                <a:ea typeface="Arial"/>
                <a:cs typeface="Arial"/>
              </a:rPr>
              <a:t>COMMUNITY GARDENING</a:t>
            </a:r>
          </a:p>
        </p:txBody>
      </p:sp>
      <p:sp>
        <p:nvSpPr>
          <p:cNvPr id="9" name="Availability color 2">
            <a:extLst xmlns:a="http://schemas.openxmlformats.org/drawingml/2006/main">
              <a:ext uri="{FF2B5EF4-FFF2-40B4-BE49-F238E27FC236}">
                <a16:creationId xmlns:a16="http://schemas.microsoft.com/office/drawing/2014/main" id="{AD7EF844-6C4D-4A96-A597-E60F498E3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4762500"/>
            <a:ext cx="1143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5A8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Text 2">
            <a:extLst xmlns:a="http://schemas.openxmlformats.org/drawingml/2006/main">
              <a:ext uri="{FF2B5EF4-FFF2-40B4-BE49-F238E27FC236}">
                <a16:creationId xmlns:a16="http://schemas.microsoft.com/office/drawing/2014/main" id="{015D6C11-8FBB-48ED-B9E4-68C978554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0">
                <a:solidFill>
                  <a:srgbClr val="777777"/>
                </a:solidFill>
                <a:latin typeface="Arial"/>
                <a:ea typeface="Arial"/>
                <a:cs typeface="Arial"/>
              </a:defRPr>
            </a:pPr>
            <a:r>
              <a:rPr sz="2850" b="0">
                <a:solidFill>
                  <a:srgbClr val="777777"/>
                </a:solidFill>
                <a:latin typeface="Arial"/>
                <a:ea typeface="Arial"/>
                <a:cs typeface="Arial"/>
              </a:rPr>
              <a:t>WORKSHOP INFORMATION</a:t>
            </a:r>
          </a:p>
        </p:txBody>
      </p:sp>
      <p:sp>
        <p:nvSpPr>
          <p:cNvPr id="11" name="Text 2-footer">
            <a:extLst xmlns:a="http://schemas.openxmlformats.org/drawingml/2006/main">
              <a:ext uri="{FF2B5EF4-FFF2-40B4-BE49-F238E27FC236}">
                <a16:creationId xmlns:a16="http://schemas.microsoft.com/office/drawing/2014/main" id="{F7A8213D-DFB4-4172-8B38-DE42F31D1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A9A9A9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A9A9A9"/>
                </a:solidFill>
                <a:latin typeface="Arial"/>
                <a:ea typeface="Arial"/>
                <a:cs typeface="Arial"/>
              </a:rPr>
              <a:t>OPEN PATH LEARNING</a:t>
            </a:r>
          </a:p>
        </p:txBody>
      </p:sp>
      <p:sp>
        <p:nvSpPr>
          <p:cNvPr id="12" name="Text 2-number">
            <a:extLst xmlns:a="http://schemas.openxmlformats.org/drawingml/2006/main">
              <a:ext uri="{FF2B5EF4-FFF2-40B4-BE49-F238E27FC236}">
                <a16:creationId xmlns:a16="http://schemas.microsoft.com/office/drawing/2014/main" id="{CECDC24D-28AA-4988-A93D-95BEDC362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A9A9A9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A9A9A9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64677268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Text 3-body-right">
            <a:extLst xmlns:a="http://schemas.openxmlformats.org/drawingml/2006/main">
              <a:ext uri="{FF2B5EF4-FFF2-40B4-BE49-F238E27FC236}">
                <a16:creationId xmlns:a16="http://schemas.microsoft.com/office/drawing/2014/main" id="{1B206DD1-53BF-454A-B26A-D20EBE0CE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619500"/>
            <a:ext cx="3810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A5A5A5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A5A5A5"/>
                </a:solidFill>
                <a:latin typeface="Arial"/>
                <a:ea typeface="Arial"/>
                <a:cs typeface="Arial"/>
              </a:rPr>
              <a:t>Contact us if you need something.</a:t>
            </a:r>
          </a:p>
        </p:txBody>
      </p:sp>
      <p:sp>
        <p:nvSpPr>
          <p:cNvPr id="2" name="Text 3-body-left">
            <a:extLst xmlns:a="http://schemas.openxmlformats.org/drawingml/2006/main">
              <a:ext uri="{FF2B5EF4-FFF2-40B4-BE49-F238E27FC236}">
                <a16:creationId xmlns:a16="http://schemas.microsoft.com/office/drawing/2014/main" id="{1C467C71-35C9-4B4F-B1DE-6F7AAE9C2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81250"/>
            <a:ext cx="2857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8888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888888"/>
                </a:solidFill>
                <a:latin typeface="Arial"/>
                <a:ea typeface="Arial"/>
                <a:cs typeface="Arial"/>
              </a:rPr>
              <a:t>Choose</a:t>
            </a:r>
          </a:p>
          <a:p xmlns:a="http://schemas.openxmlformats.org/drawingml/2006/main">
            <a:pPr algn="l">
              <a:defRPr sz="1350" b="0">
                <a:solidFill>
                  <a:srgbClr val="88888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888888"/>
                </a:solidFill>
                <a:latin typeface="Arial"/>
                <a:ea typeface="Arial"/>
                <a:cs typeface="Arial"/>
              </a:rPr>
              <a:t>Register</a:t>
            </a:r>
          </a:p>
          <a:p xmlns:a="http://schemas.openxmlformats.org/drawingml/2006/main">
            <a:pPr algn="l">
              <a:defRPr sz="1350" b="0">
                <a:solidFill>
                  <a:srgbClr val="88888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888888"/>
                </a:solidFill>
                <a:latin typeface="Arial"/>
                <a:ea typeface="Arial"/>
                <a:cs typeface="Arial"/>
              </a:rPr>
              <a:t>Attend</a:t>
            </a:r>
          </a:p>
        </p:txBody>
      </p:sp>
      <p:sp>
        <p:nvSpPr>
          <p:cNvPr id="3" name="Text 3">
            <a:extLst xmlns:a="http://schemas.openxmlformats.org/drawingml/2006/main">
              <a:ext uri="{FF2B5EF4-FFF2-40B4-BE49-F238E27FC236}">
                <a16:creationId xmlns:a16="http://schemas.microsoft.com/office/drawing/2014/main" id="{A440EB95-4933-44C5-AC5E-4474A059B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0">
                <a:solidFill>
                  <a:srgbClr val="777777"/>
                </a:solidFill>
                <a:latin typeface="Arial"/>
                <a:ea typeface="Arial"/>
                <a:cs typeface="Arial"/>
              </a:defRPr>
            </a:pPr>
            <a:r>
              <a:rPr sz="2850" b="0">
                <a:solidFill>
                  <a:srgbClr val="777777"/>
                </a:solidFill>
                <a:latin typeface="Arial"/>
                <a:ea typeface="Arial"/>
                <a:cs typeface="Arial"/>
              </a:rPr>
              <a:t>WORKSHOP INFORMATION</a:t>
            </a:r>
          </a:p>
        </p:txBody>
      </p:sp>
      <p:sp>
        <p:nvSpPr>
          <p:cNvPr id="4" name="Text 3-footer">
            <a:extLst xmlns:a="http://schemas.openxmlformats.org/drawingml/2006/main">
              <a:ext uri="{FF2B5EF4-FFF2-40B4-BE49-F238E27FC236}">
                <a16:creationId xmlns:a16="http://schemas.microsoft.com/office/drawing/2014/main" id="{AC85EC5E-C8CE-451B-9CC6-EC917591E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A9A9A9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A9A9A9"/>
                </a:solidFill>
                <a:latin typeface="Arial"/>
                <a:ea typeface="Arial"/>
                <a:cs typeface="Arial"/>
              </a:rPr>
              <a:t>OPEN PATH LEARNING</a:t>
            </a:r>
          </a:p>
        </p:txBody>
      </p:sp>
      <p:sp>
        <p:nvSpPr>
          <p:cNvPr id="5" name="Text 3-number">
            <a:extLst xmlns:a="http://schemas.openxmlformats.org/drawingml/2006/main">
              <a:ext uri="{FF2B5EF4-FFF2-40B4-BE49-F238E27FC236}">
                <a16:creationId xmlns:a16="http://schemas.microsoft.com/office/drawing/2014/main" id="{3BD40320-0AA1-4759-9CD9-AEF7AC225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A9A9A9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A9A9A9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55300231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Text 4-contact">
            <a:extLst xmlns:a="http://schemas.openxmlformats.org/drawingml/2006/main">
              <a:ext uri="{FF2B5EF4-FFF2-40B4-BE49-F238E27FC236}">
                <a16:creationId xmlns:a16="http://schemas.microsoft.com/office/drawing/2014/main" id="{B5A14725-0CD9-4329-A8F0-47714318D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714750"/>
            <a:ext cx="2286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A47BA4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A47BA4"/>
                </a:solidFill>
                <a:latin typeface="Arial"/>
                <a:ea typeface="Arial"/>
                <a:cs typeface="Arial"/>
              </a:rPr>
              <a:t>Click here</a:t>
            </a:r>
          </a:p>
        </p:txBody>
      </p:sp>
      <p:sp>
        <p:nvSpPr>
          <p:cNvPr id="2" name="Text 4-list">
            <a:extLst xmlns:a="http://schemas.openxmlformats.org/drawingml/2006/main">
              <a:ext uri="{FF2B5EF4-FFF2-40B4-BE49-F238E27FC236}">
                <a16:creationId xmlns:a16="http://schemas.microsoft.com/office/drawing/2014/main" id="{AA14A396-C143-4CEC-8C1D-B5184DE44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57450"/>
            <a:ext cx="457200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5A5A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A5A5A5"/>
                </a:solidFill>
                <a:latin typeface="Arial"/>
                <a:ea typeface="Arial"/>
                <a:cs typeface="Arial"/>
              </a:rPr>
              <a:t>ACCESSIBLE RESTROOMS</a:t>
            </a:r>
          </a:p>
          <a:p xmlns:a="http://schemas.openxmlformats.org/drawingml/2006/main">
            <a:pPr algn="l">
              <a:defRPr sz="1275" b="0">
                <a:solidFill>
                  <a:srgbClr val="A5A5A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A5A5A5"/>
                </a:solidFill>
                <a:latin typeface="Arial"/>
                <a:ea typeface="Arial"/>
                <a:cs typeface="Arial"/>
              </a:rPr>
              <a:t>CAPTIONS</a:t>
            </a:r>
          </a:p>
          <a:p xmlns:a="http://schemas.openxmlformats.org/drawingml/2006/main">
            <a:pPr algn="l">
              <a:defRPr sz="1275" b="0">
                <a:solidFill>
                  <a:srgbClr val="A5A5A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A5A5A5"/>
                </a:solidFill>
                <a:latin typeface="Arial"/>
                <a:ea typeface="Arial"/>
                <a:cs typeface="Arial"/>
              </a:rPr>
              <a:t>HANDOUTS</a:t>
            </a:r>
          </a:p>
          <a:p xmlns:a="http://schemas.openxmlformats.org/drawingml/2006/main">
            <a:pPr algn="l">
              <a:defRPr sz="1275" b="0">
                <a:solidFill>
                  <a:srgbClr val="A5A5A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A5A5A5"/>
                </a:solidFill>
                <a:latin typeface="Arial"/>
                <a:ea typeface="Arial"/>
                <a:cs typeface="Arial"/>
              </a:rPr>
              <a:t>SEATING</a:t>
            </a:r>
          </a:p>
        </p:txBody>
      </p:sp>
      <p:sp>
        <p:nvSpPr>
          <p:cNvPr id="3" name="Text 4">
            <a:extLst xmlns:a="http://schemas.openxmlformats.org/drawingml/2006/main">
              <a:ext uri="{FF2B5EF4-FFF2-40B4-BE49-F238E27FC236}">
                <a16:creationId xmlns:a16="http://schemas.microsoft.com/office/drawing/2014/main" id="{C53C64AA-7454-4418-A7E9-5826B8199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0">
                <a:solidFill>
                  <a:srgbClr val="777777"/>
                </a:solidFill>
                <a:latin typeface="Arial"/>
                <a:ea typeface="Arial"/>
                <a:cs typeface="Arial"/>
              </a:defRPr>
            </a:pPr>
            <a:r>
              <a:rPr sz="2850" b="0">
                <a:solidFill>
                  <a:srgbClr val="777777"/>
                </a:solidFill>
                <a:latin typeface="Arial"/>
                <a:ea typeface="Arial"/>
                <a:cs typeface="Arial"/>
              </a:rPr>
              <a:t>WORKSHOP INFORMATION</a:t>
            </a:r>
          </a:p>
        </p:txBody>
      </p:sp>
      <p:sp>
        <p:nvSpPr>
          <p:cNvPr id="4" name="Text 4-footer">
            <a:extLst xmlns:a="http://schemas.openxmlformats.org/drawingml/2006/main">
              <a:ext uri="{FF2B5EF4-FFF2-40B4-BE49-F238E27FC236}">
                <a16:creationId xmlns:a16="http://schemas.microsoft.com/office/drawing/2014/main" id="{80261517-3D93-4FC3-9798-BA371B15D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A9A9A9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A9A9A9"/>
                </a:solidFill>
                <a:latin typeface="Arial"/>
                <a:ea typeface="Arial"/>
                <a:cs typeface="Arial"/>
              </a:rPr>
              <a:t>OPEN PATH LEARNING</a:t>
            </a:r>
          </a:p>
        </p:txBody>
      </p:sp>
      <p:sp>
        <p:nvSpPr>
          <p:cNvPr id="5" name="Text 4-number">
            <a:extLst xmlns:a="http://schemas.openxmlformats.org/drawingml/2006/main">
              <a:ext uri="{FF2B5EF4-FFF2-40B4-BE49-F238E27FC236}">
                <a16:creationId xmlns:a16="http://schemas.microsoft.com/office/drawing/2014/main" id="{72A8105D-9B9A-4A8C-B5BB-B1A7826B4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A9A9A9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A9A9A9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3199876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2026-09-02T21:31:41.7320000Z</dcterms:created>
  <dcterms:modified xsi:type="dcterms:W3CDTF">2026-09-02T21:31:41.7320000Z</dcterms:modified>
</coreProperties>
</file>